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2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9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7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6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6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8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2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8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986B-AED0-497D-BB7A-A34C7C4C18F0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E4F8-59C6-4746-97A5-79D91D43A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6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2275" y="360363"/>
            <a:ext cx="9144000" cy="2387600"/>
          </a:xfrm>
        </p:spPr>
        <p:txBody>
          <a:bodyPr/>
          <a:lstStyle/>
          <a:p>
            <a:r>
              <a:rPr lang="es-CL" b="1" dirty="0"/>
              <a:t>SDI and M</a:t>
            </a:r>
            <a:r>
              <a:rPr lang="es-CL" b="1" dirty="0" smtClean="0"/>
              <a:t>anagement </a:t>
            </a:r>
            <a:r>
              <a:rPr lang="es-CL" b="1" dirty="0" err="1"/>
              <a:t>Q</a:t>
            </a:r>
            <a:r>
              <a:rPr lang="es-CL" b="1" dirty="0" err="1" smtClean="0"/>
              <a:t>uality</a:t>
            </a:r>
            <a:r>
              <a:rPr lang="es-CL" b="1" dirty="0" smtClean="0"/>
              <a:t> </a:t>
            </a:r>
            <a:r>
              <a:rPr lang="es-CL" b="1" dirty="0"/>
              <a:t>of </a:t>
            </a:r>
            <a:r>
              <a:rPr lang="es-CL" b="1" dirty="0" err="1"/>
              <a:t>G</a:t>
            </a:r>
            <a:r>
              <a:rPr lang="es-CL" b="1" dirty="0" err="1" smtClean="0"/>
              <a:t>eographic</a:t>
            </a:r>
            <a:r>
              <a:rPr lang="es-CL" b="1" dirty="0" smtClean="0"/>
              <a:t> </a:t>
            </a:r>
            <a:r>
              <a:rPr lang="es-CL" sz="5400" b="1" dirty="0" err="1"/>
              <a:t>I</a:t>
            </a:r>
            <a:r>
              <a:rPr lang="es-CL" sz="5400" b="1" dirty="0" err="1" smtClean="0"/>
              <a:t>nformation</a:t>
            </a:r>
            <a:endParaRPr lang="en-US" sz="5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13584" t="35437" r="52160" b="21743"/>
          <a:stretch>
            <a:fillRect/>
          </a:stretch>
        </p:blipFill>
        <p:spPr bwMode="auto">
          <a:xfrm>
            <a:off x="4291621" y="2891963"/>
            <a:ext cx="3305909" cy="246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2032000" y="5791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Joselyn Robledo Ceballos: </a:t>
            </a:r>
            <a:r>
              <a:rPr lang="es-CL" dirty="0" err="1" smtClean="0"/>
              <a:t>Ingineer</a:t>
            </a:r>
            <a:r>
              <a:rPr lang="es-CL" dirty="0" smtClean="0"/>
              <a:t> en </a:t>
            </a:r>
            <a:r>
              <a:rPr lang="es-CL" dirty="0" err="1" smtClean="0"/>
              <a:t>Geomensura</a:t>
            </a:r>
            <a:endParaRPr lang="es-CL" dirty="0" smtClean="0"/>
          </a:p>
          <a:p>
            <a:pPr algn="ctr"/>
            <a:r>
              <a:rPr lang="es-CL" dirty="0" smtClean="0"/>
              <a:t>Joselyn.robledo@saf.cl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632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20262" y="1093290"/>
            <a:ext cx="11283809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morning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everyone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Joselyn Robledo, I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Aerofotogrametric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kumimoji="0" lang="es-CL" altLang="es-CL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Chile,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profession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enginner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Geomensura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work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about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SDI and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management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quality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geographic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s-CL" altLang="es-CL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mission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today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tray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convince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importance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including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topics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quality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management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geographic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yours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investigation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lines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Likewise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to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includ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tematic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ICA.</a:t>
            </a:r>
            <a:endParaRPr kumimoji="0" lang="es-CL" altLang="es-C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382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73831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3200" dirty="0" err="1"/>
              <a:t>We</a:t>
            </a:r>
            <a:r>
              <a:rPr lang="es-CL" sz="3200" dirty="0"/>
              <a:t> </a:t>
            </a:r>
            <a:r>
              <a:rPr lang="es-CL" sz="3200" dirty="0" err="1"/>
              <a:t>have</a:t>
            </a:r>
            <a:r>
              <a:rPr lang="es-CL" sz="3200" dirty="0"/>
              <a:t> </a:t>
            </a:r>
            <a:r>
              <a:rPr lang="es-CL" sz="3200" dirty="0" err="1"/>
              <a:t>seen</a:t>
            </a:r>
            <a:r>
              <a:rPr lang="es-CL" sz="3200" dirty="0"/>
              <a:t> </a:t>
            </a:r>
            <a:r>
              <a:rPr lang="es-CL" sz="3200" dirty="0" err="1"/>
              <a:t>these</a:t>
            </a:r>
            <a:r>
              <a:rPr lang="es-CL" sz="3200" dirty="0"/>
              <a:t> </a:t>
            </a:r>
            <a:r>
              <a:rPr lang="es-CL" sz="3200" dirty="0" err="1"/>
              <a:t>days</a:t>
            </a:r>
            <a:r>
              <a:rPr lang="es-CL" sz="3200" dirty="0"/>
              <a:t>,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importance</a:t>
            </a:r>
            <a:r>
              <a:rPr lang="es-CL" sz="3200" dirty="0"/>
              <a:t> of </a:t>
            </a:r>
            <a:r>
              <a:rPr lang="es-CL" sz="3200" dirty="0" err="1"/>
              <a:t>SDIs</a:t>
            </a:r>
            <a:r>
              <a:rPr lang="es-CL" sz="3200" dirty="0"/>
              <a:t>,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management</a:t>
            </a:r>
            <a:r>
              <a:rPr lang="es-CL" sz="3200" dirty="0"/>
              <a:t> of </a:t>
            </a:r>
            <a:r>
              <a:rPr lang="es-CL" sz="3200" dirty="0" err="1"/>
              <a:t>geographic</a:t>
            </a:r>
            <a:r>
              <a:rPr lang="es-CL" sz="3200" dirty="0"/>
              <a:t> </a:t>
            </a:r>
            <a:r>
              <a:rPr lang="es-CL" sz="3200" dirty="0" err="1"/>
              <a:t>information</a:t>
            </a:r>
            <a:r>
              <a:rPr lang="es-CL" sz="3200" dirty="0"/>
              <a:t> in natural </a:t>
            </a:r>
            <a:r>
              <a:rPr lang="es-CL" sz="3200" dirty="0" err="1"/>
              <a:t>disasters</a:t>
            </a:r>
            <a:r>
              <a:rPr lang="es-CL" sz="3200" dirty="0"/>
              <a:t>,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vision</a:t>
            </a:r>
            <a:r>
              <a:rPr lang="es-CL" sz="3200" dirty="0"/>
              <a:t> of </a:t>
            </a:r>
            <a:r>
              <a:rPr lang="es-CL" sz="3200" dirty="0" err="1"/>
              <a:t>future</a:t>
            </a:r>
            <a:r>
              <a:rPr lang="es-CL" sz="3200" dirty="0"/>
              <a:t> </a:t>
            </a:r>
            <a:r>
              <a:rPr lang="es-CL" sz="3200" dirty="0" err="1"/>
              <a:t>semantic</a:t>
            </a:r>
            <a:r>
              <a:rPr lang="es-CL" sz="3200" dirty="0"/>
              <a:t> </a:t>
            </a:r>
            <a:r>
              <a:rPr lang="es-CL" sz="3200" dirty="0" err="1"/>
              <a:t>developments</a:t>
            </a:r>
            <a:r>
              <a:rPr lang="es-CL" sz="3200" dirty="0"/>
              <a:t>,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importance</a:t>
            </a:r>
            <a:r>
              <a:rPr lang="es-CL" sz="3200" dirty="0"/>
              <a:t> of open </a:t>
            </a:r>
            <a:r>
              <a:rPr lang="es-CL" sz="3200" dirty="0" err="1"/>
              <a:t>geographical</a:t>
            </a:r>
            <a:r>
              <a:rPr lang="es-CL" sz="3200" dirty="0"/>
              <a:t> </a:t>
            </a:r>
            <a:r>
              <a:rPr lang="es-CL" sz="3200" dirty="0" err="1"/>
              <a:t>information</a:t>
            </a:r>
            <a:r>
              <a:rPr lang="es-CL" sz="3200" dirty="0"/>
              <a:t>, etc. </a:t>
            </a:r>
            <a:r>
              <a:rPr lang="es-CL" sz="3200" dirty="0" err="1"/>
              <a:t>All</a:t>
            </a:r>
            <a:r>
              <a:rPr lang="es-CL" sz="3200" dirty="0"/>
              <a:t> </a:t>
            </a:r>
            <a:r>
              <a:rPr lang="es-CL" sz="3200" dirty="0" err="1"/>
              <a:t>this</a:t>
            </a:r>
            <a:r>
              <a:rPr lang="es-CL" sz="3200" dirty="0"/>
              <a:t> </a:t>
            </a:r>
            <a:r>
              <a:rPr lang="es-CL" sz="3200" dirty="0" err="1"/>
              <a:t>associated</a:t>
            </a:r>
            <a:r>
              <a:rPr lang="es-CL" sz="3200" dirty="0"/>
              <a:t> </a:t>
            </a:r>
            <a:r>
              <a:rPr lang="es-CL" sz="3200" dirty="0" err="1"/>
              <a:t>with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sustainable</a:t>
            </a:r>
            <a:r>
              <a:rPr lang="es-CL" sz="3200" dirty="0"/>
              <a:t> </a:t>
            </a:r>
            <a:r>
              <a:rPr lang="es-CL" sz="3200" dirty="0" err="1"/>
              <a:t>development</a:t>
            </a:r>
            <a:r>
              <a:rPr lang="es-CL" sz="3200" dirty="0"/>
              <a:t> of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countries</a:t>
            </a:r>
            <a:r>
              <a:rPr lang="es-CL" sz="3200" dirty="0"/>
              <a:t>, </a:t>
            </a:r>
            <a:r>
              <a:rPr lang="es-CL" sz="3200" dirty="0" err="1"/>
              <a:t>but</a:t>
            </a:r>
            <a:r>
              <a:rPr lang="es-CL" sz="3200" dirty="0"/>
              <a:t>, </a:t>
            </a:r>
            <a:r>
              <a:rPr lang="es-CL" sz="3200" dirty="0" err="1"/>
              <a:t>if</a:t>
            </a:r>
            <a:r>
              <a:rPr lang="es-CL" sz="3200" dirty="0"/>
              <a:t> </a:t>
            </a:r>
            <a:r>
              <a:rPr lang="es-CL" sz="3200" dirty="0" err="1"/>
              <a:t>this</a:t>
            </a:r>
            <a:r>
              <a:rPr lang="es-CL" sz="3200" dirty="0"/>
              <a:t> </a:t>
            </a:r>
            <a:r>
              <a:rPr lang="es-CL" sz="3200" dirty="0" err="1"/>
              <a:t>information</a:t>
            </a:r>
            <a:r>
              <a:rPr lang="es-CL" sz="3200" dirty="0"/>
              <a:t> </a:t>
            </a:r>
            <a:r>
              <a:rPr lang="es-CL" sz="3200" dirty="0" err="1"/>
              <a:t>is</a:t>
            </a:r>
            <a:r>
              <a:rPr lang="es-CL" sz="3200" dirty="0"/>
              <a:t> </a:t>
            </a:r>
            <a:r>
              <a:rPr lang="es-CL" sz="3200" dirty="0" err="1"/>
              <a:t>not</a:t>
            </a:r>
            <a:r>
              <a:rPr lang="es-CL" sz="3200" dirty="0"/>
              <a:t> of </a:t>
            </a:r>
            <a:r>
              <a:rPr lang="es-CL" sz="3200" dirty="0" err="1"/>
              <a:t>quality</a:t>
            </a:r>
            <a:r>
              <a:rPr lang="es-CL" sz="3200" dirty="0"/>
              <a:t> and </a:t>
            </a:r>
            <a:r>
              <a:rPr lang="es-CL" sz="3200" dirty="0" err="1"/>
              <a:t>also</a:t>
            </a:r>
            <a:r>
              <a:rPr lang="es-CL" sz="3200" dirty="0"/>
              <a:t> </a:t>
            </a:r>
            <a:r>
              <a:rPr lang="es-CL" sz="3200" dirty="0" err="1"/>
              <a:t>opportunely</a:t>
            </a:r>
            <a:r>
              <a:rPr lang="es-CL" sz="3200" dirty="0"/>
              <a:t> </a:t>
            </a:r>
            <a:r>
              <a:rPr lang="es-CL" sz="3200" dirty="0" err="1"/>
              <a:t>make</a:t>
            </a:r>
            <a:r>
              <a:rPr lang="es-CL" sz="3200" dirty="0"/>
              <a:t> </a:t>
            </a:r>
            <a:r>
              <a:rPr lang="es-CL" sz="3200" dirty="0" err="1"/>
              <a:t>available</a:t>
            </a:r>
            <a:r>
              <a:rPr lang="es-CL" sz="3200" dirty="0"/>
              <a:t>, </a:t>
            </a:r>
            <a:r>
              <a:rPr lang="es-CL" sz="3200" dirty="0" err="1"/>
              <a:t>it</a:t>
            </a:r>
            <a:r>
              <a:rPr lang="es-CL" sz="3200" dirty="0"/>
              <a:t> </a:t>
            </a:r>
            <a:r>
              <a:rPr lang="es-CL" sz="3200" dirty="0" err="1"/>
              <a:t>will</a:t>
            </a:r>
            <a:r>
              <a:rPr lang="es-CL" sz="3200" dirty="0"/>
              <a:t> </a:t>
            </a:r>
            <a:r>
              <a:rPr lang="es-CL" sz="3200" dirty="0" err="1"/>
              <a:t>not</a:t>
            </a:r>
            <a:r>
              <a:rPr lang="es-CL" sz="3200" dirty="0"/>
              <a:t> be </a:t>
            </a:r>
            <a:r>
              <a:rPr lang="es-CL" sz="3200" dirty="0" err="1"/>
              <a:t>able</a:t>
            </a:r>
            <a:r>
              <a:rPr lang="es-CL" sz="3200" dirty="0"/>
              <a:t> to </a:t>
            </a:r>
            <a:r>
              <a:rPr lang="es-CL" sz="3200" dirty="0" err="1"/>
              <a:t>collaborate</a:t>
            </a:r>
            <a:r>
              <a:rPr lang="es-CL" sz="3200" dirty="0"/>
              <a:t> </a:t>
            </a:r>
            <a:r>
              <a:rPr lang="es-CL" sz="3200" dirty="0" err="1"/>
              <a:t>with</a:t>
            </a:r>
            <a:r>
              <a:rPr lang="es-CL" sz="3200" dirty="0"/>
              <a:t> </a:t>
            </a:r>
            <a:r>
              <a:rPr lang="es-CL" sz="3200" dirty="0" err="1"/>
              <a:t>the</a:t>
            </a:r>
            <a:r>
              <a:rPr lang="es-CL" sz="3200" dirty="0"/>
              <a:t> </a:t>
            </a:r>
            <a:r>
              <a:rPr lang="es-CL" sz="3200" dirty="0" err="1"/>
              <a:t>correct</a:t>
            </a:r>
            <a:r>
              <a:rPr lang="es-CL" sz="3200" dirty="0"/>
              <a:t> </a:t>
            </a:r>
            <a:r>
              <a:rPr lang="es-CL" sz="3200" dirty="0" err="1"/>
              <a:t>taking</a:t>
            </a:r>
            <a:r>
              <a:rPr lang="es-CL" sz="3200" dirty="0"/>
              <a:t> of </a:t>
            </a:r>
            <a:r>
              <a:rPr lang="es-CL" sz="3200" dirty="0" err="1"/>
              <a:t>decisions</a:t>
            </a:r>
            <a:r>
              <a:rPr lang="es-CL" sz="3200" dirty="0"/>
              <a:t> at </a:t>
            </a:r>
            <a:r>
              <a:rPr lang="es-CL" sz="3200" dirty="0" err="1"/>
              <a:t>governmental</a:t>
            </a:r>
            <a:r>
              <a:rPr lang="es-CL" sz="3200" dirty="0"/>
              <a:t> </a:t>
            </a:r>
            <a:r>
              <a:rPr lang="es-CL" sz="3200" dirty="0" err="1"/>
              <a:t>level</a:t>
            </a:r>
            <a:r>
              <a:rPr lang="es-CL" sz="3200" dirty="0"/>
              <a:t>.</a:t>
            </a:r>
          </a:p>
          <a:p>
            <a:pPr marL="0" indent="0" algn="ju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809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00554" y="566393"/>
            <a:ext cx="9506703" cy="54630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proposal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implement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specific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quality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management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system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geographic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based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on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group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regulations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technical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committee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211.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s-CL" alt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system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management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implemented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according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life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cycle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of a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cartographic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product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Planning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operation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delivery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s-CL" alt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practice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following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scheme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CL" altLang="es-CL" sz="32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proposed</a:t>
            </a:r>
            <a:r>
              <a:rPr kumimoji="0" lang="es-CL" altLang="es-CL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s-CL" alt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s-CL" alt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08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3141784" y="304799"/>
            <a:ext cx="6330462" cy="62132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22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3960" y="383581"/>
            <a:ext cx="11326763" cy="56015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determines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conceptual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specifications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followed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to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establish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execute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to control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productive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stages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specifications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determining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conformity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use and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exploitation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web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Finally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guarantee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 a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ISO 9001 and ISO 19158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mentioned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be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depend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kumimoji="0" lang="es-CL" altLang="es-CL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es-CL" altLang="es-C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8585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376</Words>
  <Application>Microsoft Office PowerPoint</Application>
  <PresentationFormat>Panorámica</PresentationFormat>
  <Paragraphs>13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SDI and Management Quality of Geographic Information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SDI and management quality of geographic information</dc:title>
  <dc:creator>Leonardo N</dc:creator>
  <cp:lastModifiedBy>Navarro_Robledo</cp:lastModifiedBy>
  <cp:revision>6</cp:revision>
  <dcterms:created xsi:type="dcterms:W3CDTF">2017-07-06T15:53:01Z</dcterms:created>
  <dcterms:modified xsi:type="dcterms:W3CDTF">2017-07-13T02:28:07Z</dcterms:modified>
</cp:coreProperties>
</file>